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slides/slide1.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notesSlides/notesSlide1.xml" ContentType="application/vnd.openxmlformats-officedocument.presentationml.notesSlide+xml"/>
  <Override PartName="/ppt/notesMasters/notesMaster1.xml" ContentType="application/vnd.openxmlformats-officedocument.presentationml.notesMaster+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Master"/>
  </p:sldMasterIdLst>
  <p:notesMasterIdLst>
    <p:notesMasterId r:id="rIdNotesMaster"/>
  </p:notesMasterIdLst>
  <p:sldIdLst>
    <p:sldId id="256" r:id="rIdSlide"/>
  </p:sldIdLst>
  <p:sldSz cx="7772400" cy="10058400" type="custom"/>
  <p:notesSz cx="6858000" cy="9144000"/>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_rels/presentation.xml.rels><?xml version="1.0" encoding="UTF-8" standalone="yes"?><Relationships xmlns="http://schemas.openxmlformats.org/package/2006/relationships"><Relationship Id="rIdMaster" Type="http://schemas.openxmlformats.org/officeDocument/2006/relationships/slideMaster" Target="slideMasters/slideMaster1.xml"/><Relationship Id="rIdSlide" Type="http://schemas.openxmlformats.org/officeDocument/2006/relationships/slide" Target="slides/slide1.xml"/><Relationship Id="rIdNotesMaster" Type="http://schemas.openxmlformats.org/officeDocument/2006/relationships/notesMaster" Target="notesMasters/notesMaster1.xml"/><Relationship Id="rIdProperties" Type="http://schemas.openxmlformats.org/officeDocument/2006/relationships/presProps" Target="presProps.xml"/></Relationships>
</file>

<file path=ppt/notesMasters/_rels/notesMaster1.xml.rels><?xml version="1.0" encoding="UTF-8" standalone="yes"?><Relationships xmlns="http://schemas.openxmlformats.org/package/2006/relationships"><Relationship Id="rIdTheme"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notesStyle/>
</p:notesMaster>
</file>

<file path=ppt/notesSlides/_rels/notesSlide1.xml.rels><?xml version="1.0" encoding="UTF-8" standalone="yes"?><Relationships xmlns="http://schemas.openxmlformats.org/package/2006/relationships"><Relationship Id="rIdSlide" Type="http://schemas.openxmlformats.org/officeDocument/2006/relationships/slide" Target="../slides/slide1.xml"/><Relationship Id="rIdMaster"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diting notes"/>
          <p:cNvSpPr/>
          <p:nvPr>
            <p:ph type="body" idx="1"/>
          </p:nvPr>
        </p:nvSpPr>
        <p:spPr/>
        <p:txBody>
          <a:bodyPr/>
          <a:lstStyle/>
          <a:p>
            <a:r>
              <a:rPr lang="en-US"/>
              <a:t>Original page size: 8.5 × 11 inches. After import, check the page dimensions, fonts, line breaks and photo crops before printing. Text boxes and individual graphics can be moved or edited. Fonts are named, not embedded. Keep QR graphics square and scan the final exported file. Editing this file does not update its source.</a:t>
            </a:r>
          </a:p>
        </p:txBody>
      </p:sp>
    </p:spTree>
  </p:cSld>
  <p:clrMapOvr>
    <a:masterClrMapping/>
  </p:clrMapOvr>
</p:notes>
</file>

<file path=ppt/slideLayouts/_rels/slideLayout1.xml.rels><?xml version="1.0" encoding="UTF-8" standalone="yes"?><Relationships xmlns="http://schemas.openxmlformats.org/package/2006/relationships"><Relationship Id="rIdMaster"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Layout" Type="http://schemas.openxmlformats.org/officeDocument/2006/relationships/slideLayout" Target="../slideLayouts/slideLayout1.xml"/><Relationship Id="rIdTheme"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49" r:id="rIdLayout"/>
  </p:sldLayoutIdLst>
  <p:txStyles>
    <p:titleStyle/>
    <p:bodyStyle/>
    <p:otherStyle/>
  </p:txStyles>
</p:sldMaster>
</file>

<file path=ppt/slides/_rels/slide1.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xml"/><Relationship Id="rIdImage1" Type="http://schemas.openxmlformats.org/officeDocument/2006/relationships/image" Target="../media/image1.png"/><Relationship Id="rIdImage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ackground"/>
          <p:cNvSpPr/>
          <p:nvPr/>
        </p:nvSpPr>
        <p:spPr>
          <a:xfrm>
            <a:off x="859536" y="749808"/>
            <a:ext cx="2971800" cy="2057400"/>
          </a:xfrm>
          <a:prstGeom prst="rect">
            <a:avLst/>
          </a:prstGeom>
          <a:solidFill>
            <a:srgbClr val="FBF8EE"/>
          </a:solidFill>
          <a:ln>
            <a:noFill/>
          </a:ln>
        </p:spPr>
      </p:sp>
      <p:pic>
        <p:nvPicPr>
          <p:cNvPr id="3" name="Photo 1"/>
          <p:cNvPicPr>
            <a:picLocks noChangeAspect="1"/>
          </p:cNvPicPr>
          <p:nvPr/>
        </p:nvPicPr>
        <p:blipFill>
          <a:blip r:embed="rIdImage1"/>
          <a:srcRect l="0" t="7633" r="0" b="9329"/>
          <a:stretch>
            <a:fillRect/>
          </a:stretch>
        </p:blipFill>
        <p:spPr>
          <a:xfrm>
            <a:off x="993267" y="883539"/>
            <a:ext cx="1218438" cy="1789938"/>
          </a:xfrm>
          <a:prstGeom prst="rect">
            <a:avLst/>
          </a:prstGeom>
        </p:spPr>
      </p:pic>
      <p:sp>
        <p:nvSpPr>
          <p:cNvPr id="4" name="Launch day!!!"/>
          <p:cNvSpPr txBox="1"/>
          <p:nvPr/>
        </p:nvSpPr>
        <p:spPr>
          <a:xfrm>
            <a:off x="2291944" y="883539"/>
            <a:ext cx="1405661" cy="149882"/>
          </a:xfrm>
          <a:prstGeom prst="rect">
            <a:avLst/>
          </a:prstGeom>
          <a:noFill/>
          <a:ln>
            <a:noFill/>
          </a:ln>
        </p:spPr>
        <p:txBody>
          <a:bodyPr wrap="none" lIns="0" tIns="0" rIns="0" bIns="0" anchor="t" anchorCtr="0">
            <a:noAutofit/>
          </a:bodyPr>
          <a:lstStyle/>
          <a:p>
            <a:pPr marL="0" marR="0" indent="0" algn="ctr">
              <a:lnSpc>
                <a:spcPts val="914"/>
              </a:lnSpc>
              <a:spcBef>
                <a:spcPts val="0"/>
              </a:spcBef>
              <a:spcAft>
                <a:spcPts val="0"/>
              </a:spcAft>
              <a:buNone/>
            </a:pPr>
            <a:r>
              <a:rPr lang="en-US" sz="761" b="0" i="0">
                <a:solidFill>
                  <a:srgbClr val="29291F"/>
                </a:solidFill>
                <a:latin typeface="Cormorant Garamond"/>
                <a:ea typeface="Cormorant Garamond"/>
                <a:cs typeface="Cormorant Garamond"/>
              </a:rPr>
              <a:t xml:space="preserve">Launch day!!!</a:t>
            </a:r>
            <a:endParaRPr lang="en-US" sz="761" b="0" i="0">
              <a:solidFill>
                <a:srgbClr val="29291F"/>
              </a:solidFill>
              <a:latin typeface="Cormorant Garamond"/>
              <a:ea typeface="Cormorant Garamond"/>
              <a:cs typeface="Cormorant Garamond"/>
            </a:endParaRPr>
          </a:p>
        </p:txBody>
      </p:sp>
      <p:pic>
        <p:nvPicPr>
          <p:cNvPr id="5" name="qr"/>
          <p:cNvPicPr>
            <a:picLocks noChangeAspect="1"/>
          </p:cNvPicPr>
          <p:nvPr/>
        </p:nvPicPr>
        <p:blipFill>
          <a:blip r:embed="rIdImage2"/>
          <a:stretch>
            <a:fillRect/>
          </a:stretch>
        </p:blipFill>
        <p:spPr>
          <a:xfrm>
            <a:off x="2470137" y="1428750"/>
            <a:ext cx="1049274" cy="1049274"/>
          </a:xfrm>
          <a:prstGeom prst="rect">
            <a:avLst/>
          </a:prstGeom>
        </p:spPr>
      </p:pic>
      <p:sp>
        <p:nvSpPr>
          <p:cNvPr id="6" name="Scan to listen"/>
          <p:cNvSpPr txBox="1"/>
          <p:nvPr/>
        </p:nvSpPr>
        <p:spPr>
          <a:xfrm>
            <a:off x="2291944" y="2570607"/>
            <a:ext cx="1405661" cy="127559"/>
          </a:xfrm>
          <a:prstGeom prst="rect">
            <a:avLst/>
          </a:prstGeom>
          <a:noFill/>
          <a:ln>
            <a:noFill/>
          </a:ln>
        </p:spPr>
        <p:txBody>
          <a:bodyPr wrap="none" lIns="0" tIns="0" rIns="0" bIns="0" anchor="t" anchorCtr="0">
            <a:noAutofit/>
          </a:bodyPr>
          <a:lstStyle/>
          <a:p>
            <a:pPr marL="0" marR="0" indent="0" algn="ctr">
              <a:lnSpc>
                <a:spcPts val="778"/>
              </a:lnSpc>
              <a:spcBef>
                <a:spcPts val="0"/>
              </a:spcBef>
              <a:spcAft>
                <a:spcPts val="0"/>
              </a:spcAft>
              <a:buNone/>
            </a:pPr>
            <a:r>
              <a:rPr lang="en-US" sz="648" b="0" i="0">
                <a:solidFill>
                  <a:srgbClr val="29291F"/>
                </a:solidFill>
                <a:latin typeface="Arial"/>
                <a:ea typeface="Arial"/>
                <a:cs typeface="Arial"/>
              </a:rPr>
              <a:t xml:space="preserve">Scan to listen</a:t>
            </a:r>
            <a:endParaRPr lang="en-US" sz="648" b="0" i="0">
              <a:solidFill>
                <a:srgbClr val="29291F"/>
              </a:solidFill>
              <a:latin typeface="Arial"/>
              <a:ea typeface="Arial"/>
              <a:cs typeface="Arial"/>
            </a:endParaRPr>
          </a:p>
        </p:txBody>
      </p:sp>
      <p:sp>
        <p:nvSpPr>
          <p:cNvPr id="7" name="Cut guide"/>
          <p:cNvSpPr/>
          <p:nvPr/>
        </p:nvSpPr>
        <p:spPr>
          <a:xfrm>
            <a:off x="859536" y="749808"/>
            <a:ext cx="2971800" cy="2057400"/>
          </a:xfrm>
          <a:prstGeom prst="rect">
            <a:avLst/>
          </a:prstGeom>
          <a:noFill/>
          <a:ln w="3048">
            <a:solidFill>
              <a:srgbClr val="777777"/>
            </a:solidFill>
            <a:prstDash val="dash"/>
          </a:ln>
        </p:spPr>
      </p:sp>
      <p:sp>
        <p:nvSpPr>
          <p:cNvPr id="8" name="Background"/>
          <p:cNvSpPr/>
          <p:nvPr/>
        </p:nvSpPr>
        <p:spPr>
          <a:xfrm>
            <a:off x="3941064" y="749808"/>
            <a:ext cx="2971800" cy="2057400"/>
          </a:xfrm>
          <a:prstGeom prst="rect">
            <a:avLst/>
          </a:prstGeom>
          <a:solidFill>
            <a:srgbClr val="FBF8EE"/>
          </a:solidFill>
          <a:ln>
            <a:noFill/>
          </a:ln>
        </p:spPr>
      </p:sp>
      <p:pic>
        <p:nvPicPr>
          <p:cNvPr id="9" name="Photo 1"/>
          <p:cNvPicPr>
            <a:picLocks noChangeAspect="1"/>
          </p:cNvPicPr>
          <p:nvPr/>
        </p:nvPicPr>
        <p:blipFill>
          <a:blip r:embed="rIdImage1"/>
          <a:srcRect l="0" t="7633" r="0" b="9329"/>
          <a:stretch>
            <a:fillRect/>
          </a:stretch>
        </p:blipFill>
        <p:spPr>
          <a:xfrm>
            <a:off x="4074795" y="883539"/>
            <a:ext cx="1218438" cy="1789938"/>
          </a:xfrm>
          <a:prstGeom prst="rect">
            <a:avLst/>
          </a:prstGeom>
        </p:spPr>
      </p:pic>
      <p:sp>
        <p:nvSpPr>
          <p:cNvPr id="10" name="Launch day!!!"/>
          <p:cNvSpPr txBox="1"/>
          <p:nvPr/>
        </p:nvSpPr>
        <p:spPr>
          <a:xfrm>
            <a:off x="5373472" y="883539"/>
            <a:ext cx="1405661" cy="149882"/>
          </a:xfrm>
          <a:prstGeom prst="rect">
            <a:avLst/>
          </a:prstGeom>
          <a:noFill/>
          <a:ln>
            <a:noFill/>
          </a:ln>
        </p:spPr>
        <p:txBody>
          <a:bodyPr wrap="none" lIns="0" tIns="0" rIns="0" bIns="0" anchor="t" anchorCtr="0">
            <a:noAutofit/>
          </a:bodyPr>
          <a:lstStyle/>
          <a:p>
            <a:pPr marL="0" marR="0" indent="0" algn="ctr">
              <a:lnSpc>
                <a:spcPts val="914"/>
              </a:lnSpc>
              <a:spcBef>
                <a:spcPts val="0"/>
              </a:spcBef>
              <a:spcAft>
                <a:spcPts val="0"/>
              </a:spcAft>
              <a:buNone/>
            </a:pPr>
            <a:r>
              <a:rPr lang="en-US" sz="761" b="0" i="0">
                <a:solidFill>
                  <a:srgbClr val="29291F"/>
                </a:solidFill>
                <a:latin typeface="Cormorant Garamond"/>
                <a:ea typeface="Cormorant Garamond"/>
                <a:cs typeface="Cormorant Garamond"/>
              </a:rPr>
              <a:t xml:space="preserve">Launch day!!!</a:t>
            </a:r>
            <a:endParaRPr lang="en-US" sz="761" b="0" i="0">
              <a:solidFill>
                <a:srgbClr val="29291F"/>
              </a:solidFill>
              <a:latin typeface="Cormorant Garamond"/>
              <a:ea typeface="Cormorant Garamond"/>
              <a:cs typeface="Cormorant Garamond"/>
            </a:endParaRPr>
          </a:p>
        </p:txBody>
      </p:sp>
      <p:pic>
        <p:nvPicPr>
          <p:cNvPr id="11" name="qr"/>
          <p:cNvPicPr>
            <a:picLocks noChangeAspect="1"/>
          </p:cNvPicPr>
          <p:nvPr/>
        </p:nvPicPr>
        <p:blipFill>
          <a:blip r:embed="rIdImage2"/>
          <a:stretch>
            <a:fillRect/>
          </a:stretch>
        </p:blipFill>
        <p:spPr>
          <a:xfrm>
            <a:off x="5551665" y="1428750"/>
            <a:ext cx="1049274" cy="1049274"/>
          </a:xfrm>
          <a:prstGeom prst="rect">
            <a:avLst/>
          </a:prstGeom>
        </p:spPr>
      </p:pic>
      <p:sp>
        <p:nvSpPr>
          <p:cNvPr id="12" name="Scan to listen"/>
          <p:cNvSpPr txBox="1"/>
          <p:nvPr/>
        </p:nvSpPr>
        <p:spPr>
          <a:xfrm>
            <a:off x="5373472" y="2570607"/>
            <a:ext cx="1405661" cy="127559"/>
          </a:xfrm>
          <a:prstGeom prst="rect">
            <a:avLst/>
          </a:prstGeom>
          <a:noFill/>
          <a:ln>
            <a:noFill/>
          </a:ln>
        </p:spPr>
        <p:txBody>
          <a:bodyPr wrap="none" lIns="0" tIns="0" rIns="0" bIns="0" anchor="t" anchorCtr="0">
            <a:noAutofit/>
          </a:bodyPr>
          <a:lstStyle/>
          <a:p>
            <a:pPr marL="0" marR="0" indent="0" algn="ctr">
              <a:lnSpc>
                <a:spcPts val="778"/>
              </a:lnSpc>
              <a:spcBef>
                <a:spcPts val="0"/>
              </a:spcBef>
              <a:spcAft>
                <a:spcPts val="0"/>
              </a:spcAft>
              <a:buNone/>
            </a:pPr>
            <a:r>
              <a:rPr lang="en-US" sz="648" b="0" i="0">
                <a:solidFill>
                  <a:srgbClr val="29291F"/>
                </a:solidFill>
                <a:latin typeface="Arial"/>
                <a:ea typeface="Arial"/>
                <a:cs typeface="Arial"/>
              </a:rPr>
              <a:t xml:space="preserve">Scan to listen</a:t>
            </a:r>
            <a:endParaRPr lang="en-US" sz="648" b="0" i="0">
              <a:solidFill>
                <a:srgbClr val="29291F"/>
              </a:solidFill>
              <a:latin typeface="Arial"/>
              <a:ea typeface="Arial"/>
              <a:cs typeface="Arial"/>
            </a:endParaRPr>
          </a:p>
        </p:txBody>
      </p:sp>
      <p:sp>
        <p:nvSpPr>
          <p:cNvPr id="13" name="Cut guide"/>
          <p:cNvSpPr/>
          <p:nvPr/>
        </p:nvSpPr>
        <p:spPr>
          <a:xfrm>
            <a:off x="3941064" y="749808"/>
            <a:ext cx="2971800" cy="2057400"/>
          </a:xfrm>
          <a:prstGeom prst="rect">
            <a:avLst/>
          </a:prstGeom>
          <a:noFill/>
          <a:ln w="3048">
            <a:solidFill>
              <a:srgbClr val="777777"/>
            </a:solidFill>
            <a:prstDash val="dash"/>
          </a:ln>
        </p:spPr>
      </p:sp>
      <p:sp>
        <p:nvSpPr>
          <p:cNvPr id="14" name="Background"/>
          <p:cNvSpPr/>
          <p:nvPr/>
        </p:nvSpPr>
        <p:spPr>
          <a:xfrm>
            <a:off x="859536" y="2916936"/>
            <a:ext cx="2971800" cy="2057400"/>
          </a:xfrm>
          <a:prstGeom prst="rect">
            <a:avLst/>
          </a:prstGeom>
          <a:solidFill>
            <a:srgbClr val="FBF8EE"/>
          </a:solidFill>
          <a:ln>
            <a:noFill/>
          </a:ln>
        </p:spPr>
      </p:sp>
      <p:pic>
        <p:nvPicPr>
          <p:cNvPr id="15" name="Photo 1"/>
          <p:cNvPicPr>
            <a:picLocks noChangeAspect="1"/>
          </p:cNvPicPr>
          <p:nvPr/>
        </p:nvPicPr>
        <p:blipFill>
          <a:blip r:embed="rIdImage1"/>
          <a:srcRect l="0" t="7633" r="0" b="9329"/>
          <a:stretch>
            <a:fillRect/>
          </a:stretch>
        </p:blipFill>
        <p:spPr>
          <a:xfrm>
            <a:off x="993267" y="3050667"/>
            <a:ext cx="1218438" cy="1789938"/>
          </a:xfrm>
          <a:prstGeom prst="rect">
            <a:avLst/>
          </a:prstGeom>
        </p:spPr>
      </p:pic>
      <p:sp>
        <p:nvSpPr>
          <p:cNvPr id="16" name="Launch day!!!"/>
          <p:cNvSpPr txBox="1"/>
          <p:nvPr/>
        </p:nvSpPr>
        <p:spPr>
          <a:xfrm>
            <a:off x="2291944" y="3050667"/>
            <a:ext cx="1405661" cy="149882"/>
          </a:xfrm>
          <a:prstGeom prst="rect">
            <a:avLst/>
          </a:prstGeom>
          <a:noFill/>
          <a:ln>
            <a:noFill/>
          </a:ln>
        </p:spPr>
        <p:txBody>
          <a:bodyPr wrap="none" lIns="0" tIns="0" rIns="0" bIns="0" anchor="t" anchorCtr="0">
            <a:noAutofit/>
          </a:bodyPr>
          <a:lstStyle/>
          <a:p>
            <a:pPr marL="0" marR="0" indent="0" algn="ctr">
              <a:lnSpc>
                <a:spcPts val="914"/>
              </a:lnSpc>
              <a:spcBef>
                <a:spcPts val="0"/>
              </a:spcBef>
              <a:spcAft>
                <a:spcPts val="0"/>
              </a:spcAft>
              <a:buNone/>
            </a:pPr>
            <a:r>
              <a:rPr lang="en-US" sz="761" b="0" i="0">
                <a:solidFill>
                  <a:srgbClr val="29291F"/>
                </a:solidFill>
                <a:latin typeface="Cormorant Garamond"/>
                <a:ea typeface="Cormorant Garamond"/>
                <a:cs typeface="Cormorant Garamond"/>
              </a:rPr>
              <a:t xml:space="preserve">Launch day!!!</a:t>
            </a:r>
            <a:endParaRPr lang="en-US" sz="761" b="0" i="0">
              <a:solidFill>
                <a:srgbClr val="29291F"/>
              </a:solidFill>
              <a:latin typeface="Cormorant Garamond"/>
              <a:ea typeface="Cormorant Garamond"/>
              <a:cs typeface="Cormorant Garamond"/>
            </a:endParaRPr>
          </a:p>
        </p:txBody>
      </p:sp>
      <p:pic>
        <p:nvPicPr>
          <p:cNvPr id="17" name="qr"/>
          <p:cNvPicPr>
            <a:picLocks noChangeAspect="1"/>
          </p:cNvPicPr>
          <p:nvPr/>
        </p:nvPicPr>
        <p:blipFill>
          <a:blip r:embed="rIdImage2"/>
          <a:stretch>
            <a:fillRect/>
          </a:stretch>
        </p:blipFill>
        <p:spPr>
          <a:xfrm>
            <a:off x="2470137" y="3595878"/>
            <a:ext cx="1049274" cy="1049274"/>
          </a:xfrm>
          <a:prstGeom prst="rect">
            <a:avLst/>
          </a:prstGeom>
        </p:spPr>
      </p:pic>
      <p:sp>
        <p:nvSpPr>
          <p:cNvPr id="18" name="Scan to listen"/>
          <p:cNvSpPr txBox="1"/>
          <p:nvPr/>
        </p:nvSpPr>
        <p:spPr>
          <a:xfrm>
            <a:off x="2291944" y="4737735"/>
            <a:ext cx="1405661" cy="127559"/>
          </a:xfrm>
          <a:prstGeom prst="rect">
            <a:avLst/>
          </a:prstGeom>
          <a:noFill/>
          <a:ln>
            <a:noFill/>
          </a:ln>
        </p:spPr>
        <p:txBody>
          <a:bodyPr wrap="none" lIns="0" tIns="0" rIns="0" bIns="0" anchor="t" anchorCtr="0">
            <a:noAutofit/>
          </a:bodyPr>
          <a:lstStyle/>
          <a:p>
            <a:pPr marL="0" marR="0" indent="0" algn="ctr">
              <a:lnSpc>
                <a:spcPts val="778"/>
              </a:lnSpc>
              <a:spcBef>
                <a:spcPts val="0"/>
              </a:spcBef>
              <a:spcAft>
                <a:spcPts val="0"/>
              </a:spcAft>
              <a:buNone/>
            </a:pPr>
            <a:r>
              <a:rPr lang="en-US" sz="648" b="0" i="0">
                <a:solidFill>
                  <a:srgbClr val="29291F"/>
                </a:solidFill>
                <a:latin typeface="Arial"/>
                <a:ea typeface="Arial"/>
                <a:cs typeface="Arial"/>
              </a:rPr>
              <a:t xml:space="preserve">Scan to listen</a:t>
            </a:r>
            <a:endParaRPr lang="en-US" sz="648" b="0" i="0">
              <a:solidFill>
                <a:srgbClr val="29291F"/>
              </a:solidFill>
              <a:latin typeface="Arial"/>
              <a:ea typeface="Arial"/>
              <a:cs typeface="Arial"/>
            </a:endParaRPr>
          </a:p>
        </p:txBody>
      </p:sp>
      <p:sp>
        <p:nvSpPr>
          <p:cNvPr id="19" name="Cut guide"/>
          <p:cNvSpPr/>
          <p:nvPr/>
        </p:nvSpPr>
        <p:spPr>
          <a:xfrm>
            <a:off x="859536" y="2916936"/>
            <a:ext cx="2971800" cy="2057400"/>
          </a:xfrm>
          <a:prstGeom prst="rect">
            <a:avLst/>
          </a:prstGeom>
          <a:noFill/>
          <a:ln w="3048">
            <a:solidFill>
              <a:srgbClr val="777777"/>
            </a:solidFill>
            <a:prstDash val="dash"/>
          </a:ln>
        </p:spPr>
      </p:sp>
      <p:sp>
        <p:nvSpPr>
          <p:cNvPr id="20" name="Background"/>
          <p:cNvSpPr/>
          <p:nvPr/>
        </p:nvSpPr>
        <p:spPr>
          <a:xfrm>
            <a:off x="3941064" y="2916936"/>
            <a:ext cx="2971800" cy="2057400"/>
          </a:xfrm>
          <a:prstGeom prst="rect">
            <a:avLst/>
          </a:prstGeom>
          <a:solidFill>
            <a:srgbClr val="FBF8EE"/>
          </a:solidFill>
          <a:ln>
            <a:noFill/>
          </a:ln>
        </p:spPr>
      </p:sp>
      <p:pic>
        <p:nvPicPr>
          <p:cNvPr id="21" name="Photo 1"/>
          <p:cNvPicPr>
            <a:picLocks noChangeAspect="1"/>
          </p:cNvPicPr>
          <p:nvPr/>
        </p:nvPicPr>
        <p:blipFill>
          <a:blip r:embed="rIdImage1"/>
          <a:srcRect l="0" t="7633" r="0" b="9329"/>
          <a:stretch>
            <a:fillRect/>
          </a:stretch>
        </p:blipFill>
        <p:spPr>
          <a:xfrm>
            <a:off x="4074795" y="3050667"/>
            <a:ext cx="1218438" cy="1789938"/>
          </a:xfrm>
          <a:prstGeom prst="rect">
            <a:avLst/>
          </a:prstGeom>
        </p:spPr>
      </p:pic>
      <p:sp>
        <p:nvSpPr>
          <p:cNvPr id="22" name="Launch day!!!"/>
          <p:cNvSpPr txBox="1"/>
          <p:nvPr/>
        </p:nvSpPr>
        <p:spPr>
          <a:xfrm>
            <a:off x="5373472" y="3050667"/>
            <a:ext cx="1405661" cy="149882"/>
          </a:xfrm>
          <a:prstGeom prst="rect">
            <a:avLst/>
          </a:prstGeom>
          <a:noFill/>
          <a:ln>
            <a:noFill/>
          </a:ln>
        </p:spPr>
        <p:txBody>
          <a:bodyPr wrap="none" lIns="0" tIns="0" rIns="0" bIns="0" anchor="t" anchorCtr="0">
            <a:noAutofit/>
          </a:bodyPr>
          <a:lstStyle/>
          <a:p>
            <a:pPr marL="0" marR="0" indent="0" algn="ctr">
              <a:lnSpc>
                <a:spcPts val="914"/>
              </a:lnSpc>
              <a:spcBef>
                <a:spcPts val="0"/>
              </a:spcBef>
              <a:spcAft>
                <a:spcPts val="0"/>
              </a:spcAft>
              <a:buNone/>
            </a:pPr>
            <a:r>
              <a:rPr lang="en-US" sz="761" b="0" i="0">
                <a:solidFill>
                  <a:srgbClr val="29291F"/>
                </a:solidFill>
                <a:latin typeface="Cormorant Garamond"/>
                <a:ea typeface="Cormorant Garamond"/>
                <a:cs typeface="Cormorant Garamond"/>
              </a:rPr>
              <a:t xml:space="preserve">Launch day!!!</a:t>
            </a:r>
            <a:endParaRPr lang="en-US" sz="761" b="0" i="0">
              <a:solidFill>
                <a:srgbClr val="29291F"/>
              </a:solidFill>
              <a:latin typeface="Cormorant Garamond"/>
              <a:ea typeface="Cormorant Garamond"/>
              <a:cs typeface="Cormorant Garamond"/>
            </a:endParaRPr>
          </a:p>
        </p:txBody>
      </p:sp>
      <p:pic>
        <p:nvPicPr>
          <p:cNvPr id="23" name="qr"/>
          <p:cNvPicPr>
            <a:picLocks noChangeAspect="1"/>
          </p:cNvPicPr>
          <p:nvPr/>
        </p:nvPicPr>
        <p:blipFill>
          <a:blip r:embed="rIdImage2"/>
          <a:stretch>
            <a:fillRect/>
          </a:stretch>
        </p:blipFill>
        <p:spPr>
          <a:xfrm>
            <a:off x="5551665" y="3595878"/>
            <a:ext cx="1049274" cy="1049274"/>
          </a:xfrm>
          <a:prstGeom prst="rect">
            <a:avLst/>
          </a:prstGeom>
        </p:spPr>
      </p:pic>
      <p:sp>
        <p:nvSpPr>
          <p:cNvPr id="24" name="Scan to listen"/>
          <p:cNvSpPr txBox="1"/>
          <p:nvPr/>
        </p:nvSpPr>
        <p:spPr>
          <a:xfrm>
            <a:off x="5373472" y="4737735"/>
            <a:ext cx="1405661" cy="127559"/>
          </a:xfrm>
          <a:prstGeom prst="rect">
            <a:avLst/>
          </a:prstGeom>
          <a:noFill/>
          <a:ln>
            <a:noFill/>
          </a:ln>
        </p:spPr>
        <p:txBody>
          <a:bodyPr wrap="none" lIns="0" tIns="0" rIns="0" bIns="0" anchor="t" anchorCtr="0">
            <a:noAutofit/>
          </a:bodyPr>
          <a:lstStyle/>
          <a:p>
            <a:pPr marL="0" marR="0" indent="0" algn="ctr">
              <a:lnSpc>
                <a:spcPts val="778"/>
              </a:lnSpc>
              <a:spcBef>
                <a:spcPts val="0"/>
              </a:spcBef>
              <a:spcAft>
                <a:spcPts val="0"/>
              </a:spcAft>
              <a:buNone/>
            </a:pPr>
            <a:r>
              <a:rPr lang="en-US" sz="648" b="0" i="0">
                <a:solidFill>
                  <a:srgbClr val="29291F"/>
                </a:solidFill>
                <a:latin typeface="Arial"/>
                <a:ea typeface="Arial"/>
                <a:cs typeface="Arial"/>
              </a:rPr>
              <a:t xml:space="preserve">Scan to listen</a:t>
            </a:r>
            <a:endParaRPr lang="en-US" sz="648" b="0" i="0">
              <a:solidFill>
                <a:srgbClr val="29291F"/>
              </a:solidFill>
              <a:latin typeface="Arial"/>
              <a:ea typeface="Arial"/>
              <a:cs typeface="Arial"/>
            </a:endParaRPr>
          </a:p>
        </p:txBody>
      </p:sp>
      <p:sp>
        <p:nvSpPr>
          <p:cNvPr id="25" name="Cut guide"/>
          <p:cNvSpPr/>
          <p:nvPr/>
        </p:nvSpPr>
        <p:spPr>
          <a:xfrm>
            <a:off x="3941064" y="2916936"/>
            <a:ext cx="2971800" cy="2057400"/>
          </a:xfrm>
          <a:prstGeom prst="rect">
            <a:avLst/>
          </a:prstGeom>
          <a:noFill/>
          <a:ln w="3048">
            <a:solidFill>
              <a:srgbClr val="777777"/>
            </a:solidFill>
            <a:prstDash val="dash"/>
          </a:ln>
        </p:spPr>
      </p:sp>
      <p:sp>
        <p:nvSpPr>
          <p:cNvPr id="26" name="Background"/>
          <p:cNvSpPr/>
          <p:nvPr/>
        </p:nvSpPr>
        <p:spPr>
          <a:xfrm>
            <a:off x="859536" y="5084064"/>
            <a:ext cx="2971800" cy="2057400"/>
          </a:xfrm>
          <a:prstGeom prst="rect">
            <a:avLst/>
          </a:prstGeom>
          <a:solidFill>
            <a:srgbClr val="FBF8EE"/>
          </a:solidFill>
          <a:ln>
            <a:noFill/>
          </a:ln>
        </p:spPr>
      </p:sp>
      <p:pic>
        <p:nvPicPr>
          <p:cNvPr id="27" name="Photo 1"/>
          <p:cNvPicPr>
            <a:picLocks noChangeAspect="1"/>
          </p:cNvPicPr>
          <p:nvPr/>
        </p:nvPicPr>
        <p:blipFill>
          <a:blip r:embed="rIdImage1"/>
          <a:srcRect l="0" t="7633" r="0" b="9329"/>
          <a:stretch>
            <a:fillRect/>
          </a:stretch>
        </p:blipFill>
        <p:spPr>
          <a:xfrm>
            <a:off x="993267" y="5217795"/>
            <a:ext cx="1218438" cy="1789938"/>
          </a:xfrm>
          <a:prstGeom prst="rect">
            <a:avLst/>
          </a:prstGeom>
        </p:spPr>
      </p:pic>
      <p:sp>
        <p:nvSpPr>
          <p:cNvPr id="28" name="Launch day!!!"/>
          <p:cNvSpPr txBox="1"/>
          <p:nvPr/>
        </p:nvSpPr>
        <p:spPr>
          <a:xfrm>
            <a:off x="2291944" y="5217795"/>
            <a:ext cx="1405661" cy="149882"/>
          </a:xfrm>
          <a:prstGeom prst="rect">
            <a:avLst/>
          </a:prstGeom>
          <a:noFill/>
          <a:ln>
            <a:noFill/>
          </a:ln>
        </p:spPr>
        <p:txBody>
          <a:bodyPr wrap="none" lIns="0" tIns="0" rIns="0" bIns="0" anchor="t" anchorCtr="0">
            <a:noAutofit/>
          </a:bodyPr>
          <a:lstStyle/>
          <a:p>
            <a:pPr marL="0" marR="0" indent="0" algn="ctr">
              <a:lnSpc>
                <a:spcPts val="914"/>
              </a:lnSpc>
              <a:spcBef>
                <a:spcPts val="0"/>
              </a:spcBef>
              <a:spcAft>
                <a:spcPts val="0"/>
              </a:spcAft>
              <a:buNone/>
            </a:pPr>
            <a:r>
              <a:rPr lang="en-US" sz="761" b="0" i="0">
                <a:solidFill>
                  <a:srgbClr val="29291F"/>
                </a:solidFill>
                <a:latin typeface="Cormorant Garamond"/>
                <a:ea typeface="Cormorant Garamond"/>
                <a:cs typeface="Cormorant Garamond"/>
              </a:rPr>
              <a:t xml:space="preserve">Launch day!!!</a:t>
            </a:r>
            <a:endParaRPr lang="en-US" sz="761" b="0" i="0">
              <a:solidFill>
                <a:srgbClr val="29291F"/>
              </a:solidFill>
              <a:latin typeface="Cormorant Garamond"/>
              <a:ea typeface="Cormorant Garamond"/>
              <a:cs typeface="Cormorant Garamond"/>
            </a:endParaRPr>
          </a:p>
        </p:txBody>
      </p:sp>
      <p:pic>
        <p:nvPicPr>
          <p:cNvPr id="29" name="qr"/>
          <p:cNvPicPr>
            <a:picLocks noChangeAspect="1"/>
          </p:cNvPicPr>
          <p:nvPr/>
        </p:nvPicPr>
        <p:blipFill>
          <a:blip r:embed="rIdImage2"/>
          <a:stretch>
            <a:fillRect/>
          </a:stretch>
        </p:blipFill>
        <p:spPr>
          <a:xfrm>
            <a:off x="2470137" y="5763006"/>
            <a:ext cx="1049274" cy="1049274"/>
          </a:xfrm>
          <a:prstGeom prst="rect">
            <a:avLst/>
          </a:prstGeom>
        </p:spPr>
      </p:pic>
      <p:sp>
        <p:nvSpPr>
          <p:cNvPr id="30" name="Scan to listen"/>
          <p:cNvSpPr txBox="1"/>
          <p:nvPr/>
        </p:nvSpPr>
        <p:spPr>
          <a:xfrm>
            <a:off x="2291944" y="6904863"/>
            <a:ext cx="1405661" cy="127559"/>
          </a:xfrm>
          <a:prstGeom prst="rect">
            <a:avLst/>
          </a:prstGeom>
          <a:noFill/>
          <a:ln>
            <a:noFill/>
          </a:ln>
        </p:spPr>
        <p:txBody>
          <a:bodyPr wrap="none" lIns="0" tIns="0" rIns="0" bIns="0" anchor="t" anchorCtr="0">
            <a:noAutofit/>
          </a:bodyPr>
          <a:lstStyle/>
          <a:p>
            <a:pPr marL="0" marR="0" indent="0" algn="ctr">
              <a:lnSpc>
                <a:spcPts val="778"/>
              </a:lnSpc>
              <a:spcBef>
                <a:spcPts val="0"/>
              </a:spcBef>
              <a:spcAft>
                <a:spcPts val="0"/>
              </a:spcAft>
              <a:buNone/>
            </a:pPr>
            <a:r>
              <a:rPr lang="en-US" sz="648" b="0" i="0">
                <a:solidFill>
                  <a:srgbClr val="29291F"/>
                </a:solidFill>
                <a:latin typeface="Arial"/>
                <a:ea typeface="Arial"/>
                <a:cs typeface="Arial"/>
              </a:rPr>
              <a:t xml:space="preserve">Scan to listen</a:t>
            </a:r>
            <a:endParaRPr lang="en-US" sz="648" b="0" i="0">
              <a:solidFill>
                <a:srgbClr val="29291F"/>
              </a:solidFill>
              <a:latin typeface="Arial"/>
              <a:ea typeface="Arial"/>
              <a:cs typeface="Arial"/>
            </a:endParaRPr>
          </a:p>
        </p:txBody>
      </p:sp>
      <p:sp>
        <p:nvSpPr>
          <p:cNvPr id="31" name="Cut guide"/>
          <p:cNvSpPr/>
          <p:nvPr/>
        </p:nvSpPr>
        <p:spPr>
          <a:xfrm>
            <a:off x="859536" y="5084064"/>
            <a:ext cx="2971800" cy="2057400"/>
          </a:xfrm>
          <a:prstGeom prst="rect">
            <a:avLst/>
          </a:prstGeom>
          <a:noFill/>
          <a:ln w="3048">
            <a:solidFill>
              <a:srgbClr val="777777"/>
            </a:solidFill>
            <a:prstDash val="dash"/>
          </a:ln>
        </p:spPr>
      </p:sp>
      <p:sp>
        <p:nvSpPr>
          <p:cNvPr id="32" name="Background"/>
          <p:cNvSpPr/>
          <p:nvPr/>
        </p:nvSpPr>
        <p:spPr>
          <a:xfrm>
            <a:off x="3941064" y="5084064"/>
            <a:ext cx="2971800" cy="2057400"/>
          </a:xfrm>
          <a:prstGeom prst="rect">
            <a:avLst/>
          </a:prstGeom>
          <a:solidFill>
            <a:srgbClr val="FBF8EE"/>
          </a:solidFill>
          <a:ln>
            <a:noFill/>
          </a:ln>
        </p:spPr>
      </p:sp>
      <p:pic>
        <p:nvPicPr>
          <p:cNvPr id="33" name="Photo 1"/>
          <p:cNvPicPr>
            <a:picLocks noChangeAspect="1"/>
          </p:cNvPicPr>
          <p:nvPr/>
        </p:nvPicPr>
        <p:blipFill>
          <a:blip r:embed="rIdImage1"/>
          <a:srcRect l="0" t="7633" r="0" b="9329"/>
          <a:stretch>
            <a:fillRect/>
          </a:stretch>
        </p:blipFill>
        <p:spPr>
          <a:xfrm>
            <a:off x="4074795" y="5217795"/>
            <a:ext cx="1218438" cy="1789938"/>
          </a:xfrm>
          <a:prstGeom prst="rect">
            <a:avLst/>
          </a:prstGeom>
        </p:spPr>
      </p:pic>
      <p:sp>
        <p:nvSpPr>
          <p:cNvPr id="34" name="Launch day!!!"/>
          <p:cNvSpPr txBox="1"/>
          <p:nvPr/>
        </p:nvSpPr>
        <p:spPr>
          <a:xfrm>
            <a:off x="5373472" y="5217795"/>
            <a:ext cx="1405661" cy="149882"/>
          </a:xfrm>
          <a:prstGeom prst="rect">
            <a:avLst/>
          </a:prstGeom>
          <a:noFill/>
          <a:ln>
            <a:noFill/>
          </a:ln>
        </p:spPr>
        <p:txBody>
          <a:bodyPr wrap="none" lIns="0" tIns="0" rIns="0" bIns="0" anchor="t" anchorCtr="0">
            <a:noAutofit/>
          </a:bodyPr>
          <a:lstStyle/>
          <a:p>
            <a:pPr marL="0" marR="0" indent="0" algn="ctr">
              <a:lnSpc>
                <a:spcPts val="914"/>
              </a:lnSpc>
              <a:spcBef>
                <a:spcPts val="0"/>
              </a:spcBef>
              <a:spcAft>
                <a:spcPts val="0"/>
              </a:spcAft>
              <a:buNone/>
            </a:pPr>
            <a:r>
              <a:rPr lang="en-US" sz="761" b="0" i="0">
                <a:solidFill>
                  <a:srgbClr val="29291F"/>
                </a:solidFill>
                <a:latin typeface="Cormorant Garamond"/>
                <a:ea typeface="Cormorant Garamond"/>
                <a:cs typeface="Cormorant Garamond"/>
              </a:rPr>
              <a:t xml:space="preserve">Launch day!!!</a:t>
            </a:r>
            <a:endParaRPr lang="en-US" sz="761" b="0" i="0">
              <a:solidFill>
                <a:srgbClr val="29291F"/>
              </a:solidFill>
              <a:latin typeface="Cormorant Garamond"/>
              <a:ea typeface="Cormorant Garamond"/>
              <a:cs typeface="Cormorant Garamond"/>
            </a:endParaRPr>
          </a:p>
        </p:txBody>
      </p:sp>
      <p:pic>
        <p:nvPicPr>
          <p:cNvPr id="35" name="qr"/>
          <p:cNvPicPr>
            <a:picLocks noChangeAspect="1"/>
          </p:cNvPicPr>
          <p:nvPr/>
        </p:nvPicPr>
        <p:blipFill>
          <a:blip r:embed="rIdImage2"/>
          <a:stretch>
            <a:fillRect/>
          </a:stretch>
        </p:blipFill>
        <p:spPr>
          <a:xfrm>
            <a:off x="5551665" y="5763006"/>
            <a:ext cx="1049274" cy="1049274"/>
          </a:xfrm>
          <a:prstGeom prst="rect">
            <a:avLst/>
          </a:prstGeom>
        </p:spPr>
      </p:pic>
      <p:sp>
        <p:nvSpPr>
          <p:cNvPr id="36" name="Scan to listen"/>
          <p:cNvSpPr txBox="1"/>
          <p:nvPr/>
        </p:nvSpPr>
        <p:spPr>
          <a:xfrm>
            <a:off x="5373472" y="6904863"/>
            <a:ext cx="1405661" cy="127559"/>
          </a:xfrm>
          <a:prstGeom prst="rect">
            <a:avLst/>
          </a:prstGeom>
          <a:noFill/>
          <a:ln>
            <a:noFill/>
          </a:ln>
        </p:spPr>
        <p:txBody>
          <a:bodyPr wrap="none" lIns="0" tIns="0" rIns="0" bIns="0" anchor="t" anchorCtr="0">
            <a:noAutofit/>
          </a:bodyPr>
          <a:lstStyle/>
          <a:p>
            <a:pPr marL="0" marR="0" indent="0" algn="ctr">
              <a:lnSpc>
                <a:spcPts val="778"/>
              </a:lnSpc>
              <a:spcBef>
                <a:spcPts val="0"/>
              </a:spcBef>
              <a:spcAft>
                <a:spcPts val="0"/>
              </a:spcAft>
              <a:buNone/>
            </a:pPr>
            <a:r>
              <a:rPr lang="en-US" sz="648" b="0" i="0">
                <a:solidFill>
                  <a:srgbClr val="29291F"/>
                </a:solidFill>
                <a:latin typeface="Arial"/>
                <a:ea typeface="Arial"/>
                <a:cs typeface="Arial"/>
              </a:rPr>
              <a:t xml:space="preserve">Scan to listen</a:t>
            </a:r>
            <a:endParaRPr lang="en-US" sz="648" b="0" i="0">
              <a:solidFill>
                <a:srgbClr val="29291F"/>
              </a:solidFill>
              <a:latin typeface="Arial"/>
              <a:ea typeface="Arial"/>
              <a:cs typeface="Arial"/>
            </a:endParaRPr>
          </a:p>
        </p:txBody>
      </p:sp>
      <p:sp>
        <p:nvSpPr>
          <p:cNvPr id="37" name="Cut guide"/>
          <p:cNvSpPr/>
          <p:nvPr/>
        </p:nvSpPr>
        <p:spPr>
          <a:xfrm>
            <a:off x="3941064" y="5084064"/>
            <a:ext cx="2971800" cy="2057400"/>
          </a:xfrm>
          <a:prstGeom prst="rect">
            <a:avLst/>
          </a:prstGeom>
          <a:noFill/>
          <a:ln w="3048">
            <a:solidFill>
              <a:srgbClr val="777777"/>
            </a:solidFill>
            <a:prstDash val="dash"/>
          </a:ln>
        </p:spPr>
      </p:sp>
      <p:sp>
        <p:nvSpPr>
          <p:cNvPr id="38" name="Background"/>
          <p:cNvSpPr/>
          <p:nvPr/>
        </p:nvSpPr>
        <p:spPr>
          <a:xfrm>
            <a:off x="859536" y="7251192"/>
            <a:ext cx="2971800" cy="2057400"/>
          </a:xfrm>
          <a:prstGeom prst="rect">
            <a:avLst/>
          </a:prstGeom>
          <a:solidFill>
            <a:srgbClr val="FBF8EE"/>
          </a:solidFill>
          <a:ln>
            <a:noFill/>
          </a:ln>
        </p:spPr>
      </p:sp>
      <p:pic>
        <p:nvPicPr>
          <p:cNvPr id="39" name="Photo 1"/>
          <p:cNvPicPr>
            <a:picLocks noChangeAspect="1"/>
          </p:cNvPicPr>
          <p:nvPr/>
        </p:nvPicPr>
        <p:blipFill>
          <a:blip r:embed="rIdImage1"/>
          <a:srcRect l="0" t="7633" r="0" b="9329"/>
          <a:stretch>
            <a:fillRect/>
          </a:stretch>
        </p:blipFill>
        <p:spPr>
          <a:xfrm>
            <a:off x="993267" y="7384923"/>
            <a:ext cx="1218438" cy="1789938"/>
          </a:xfrm>
          <a:prstGeom prst="rect">
            <a:avLst/>
          </a:prstGeom>
        </p:spPr>
      </p:pic>
      <p:sp>
        <p:nvSpPr>
          <p:cNvPr id="40" name="Launch day!!!"/>
          <p:cNvSpPr txBox="1"/>
          <p:nvPr/>
        </p:nvSpPr>
        <p:spPr>
          <a:xfrm>
            <a:off x="2291944" y="7384923"/>
            <a:ext cx="1405661" cy="149882"/>
          </a:xfrm>
          <a:prstGeom prst="rect">
            <a:avLst/>
          </a:prstGeom>
          <a:noFill/>
          <a:ln>
            <a:noFill/>
          </a:ln>
        </p:spPr>
        <p:txBody>
          <a:bodyPr wrap="none" lIns="0" tIns="0" rIns="0" bIns="0" anchor="t" anchorCtr="0">
            <a:noAutofit/>
          </a:bodyPr>
          <a:lstStyle/>
          <a:p>
            <a:pPr marL="0" marR="0" indent="0" algn="ctr">
              <a:lnSpc>
                <a:spcPts val="914"/>
              </a:lnSpc>
              <a:spcBef>
                <a:spcPts val="0"/>
              </a:spcBef>
              <a:spcAft>
                <a:spcPts val="0"/>
              </a:spcAft>
              <a:buNone/>
            </a:pPr>
            <a:r>
              <a:rPr lang="en-US" sz="761" b="0" i="0">
                <a:solidFill>
                  <a:srgbClr val="29291F"/>
                </a:solidFill>
                <a:latin typeface="Cormorant Garamond"/>
                <a:ea typeface="Cormorant Garamond"/>
                <a:cs typeface="Cormorant Garamond"/>
              </a:rPr>
              <a:t xml:space="preserve">Launch day!!!</a:t>
            </a:r>
            <a:endParaRPr lang="en-US" sz="761" b="0" i="0">
              <a:solidFill>
                <a:srgbClr val="29291F"/>
              </a:solidFill>
              <a:latin typeface="Cormorant Garamond"/>
              <a:ea typeface="Cormorant Garamond"/>
              <a:cs typeface="Cormorant Garamond"/>
            </a:endParaRPr>
          </a:p>
        </p:txBody>
      </p:sp>
      <p:pic>
        <p:nvPicPr>
          <p:cNvPr id="41" name="qr"/>
          <p:cNvPicPr>
            <a:picLocks noChangeAspect="1"/>
          </p:cNvPicPr>
          <p:nvPr/>
        </p:nvPicPr>
        <p:blipFill>
          <a:blip r:embed="rIdImage2"/>
          <a:stretch>
            <a:fillRect/>
          </a:stretch>
        </p:blipFill>
        <p:spPr>
          <a:xfrm>
            <a:off x="2470137" y="7930134"/>
            <a:ext cx="1049274" cy="1049274"/>
          </a:xfrm>
          <a:prstGeom prst="rect">
            <a:avLst/>
          </a:prstGeom>
        </p:spPr>
      </p:pic>
      <p:sp>
        <p:nvSpPr>
          <p:cNvPr id="42" name="Scan to listen"/>
          <p:cNvSpPr txBox="1"/>
          <p:nvPr/>
        </p:nvSpPr>
        <p:spPr>
          <a:xfrm>
            <a:off x="2291944" y="9071991"/>
            <a:ext cx="1405661" cy="127559"/>
          </a:xfrm>
          <a:prstGeom prst="rect">
            <a:avLst/>
          </a:prstGeom>
          <a:noFill/>
          <a:ln>
            <a:noFill/>
          </a:ln>
        </p:spPr>
        <p:txBody>
          <a:bodyPr wrap="none" lIns="0" tIns="0" rIns="0" bIns="0" anchor="t" anchorCtr="0">
            <a:noAutofit/>
          </a:bodyPr>
          <a:lstStyle/>
          <a:p>
            <a:pPr marL="0" marR="0" indent="0" algn="ctr">
              <a:lnSpc>
                <a:spcPts val="778"/>
              </a:lnSpc>
              <a:spcBef>
                <a:spcPts val="0"/>
              </a:spcBef>
              <a:spcAft>
                <a:spcPts val="0"/>
              </a:spcAft>
              <a:buNone/>
            </a:pPr>
            <a:r>
              <a:rPr lang="en-US" sz="648" b="0" i="0">
                <a:solidFill>
                  <a:srgbClr val="29291F"/>
                </a:solidFill>
                <a:latin typeface="Arial"/>
                <a:ea typeface="Arial"/>
                <a:cs typeface="Arial"/>
              </a:rPr>
              <a:t xml:space="preserve">Scan to listen</a:t>
            </a:r>
            <a:endParaRPr lang="en-US" sz="648" b="0" i="0">
              <a:solidFill>
                <a:srgbClr val="29291F"/>
              </a:solidFill>
              <a:latin typeface="Arial"/>
              <a:ea typeface="Arial"/>
              <a:cs typeface="Arial"/>
            </a:endParaRPr>
          </a:p>
        </p:txBody>
      </p:sp>
      <p:sp>
        <p:nvSpPr>
          <p:cNvPr id="43" name="Cut guide"/>
          <p:cNvSpPr/>
          <p:nvPr/>
        </p:nvSpPr>
        <p:spPr>
          <a:xfrm>
            <a:off x="859536" y="7251192"/>
            <a:ext cx="2971800" cy="2057400"/>
          </a:xfrm>
          <a:prstGeom prst="rect">
            <a:avLst/>
          </a:prstGeom>
          <a:noFill/>
          <a:ln w="3048">
            <a:solidFill>
              <a:srgbClr val="777777"/>
            </a:solidFill>
            <a:prstDash val="dash"/>
          </a:ln>
        </p:spPr>
      </p:sp>
      <p:sp>
        <p:nvSpPr>
          <p:cNvPr id="44" name="Background"/>
          <p:cNvSpPr/>
          <p:nvPr/>
        </p:nvSpPr>
        <p:spPr>
          <a:xfrm>
            <a:off x="3941064" y="7251192"/>
            <a:ext cx="2971800" cy="2057400"/>
          </a:xfrm>
          <a:prstGeom prst="rect">
            <a:avLst/>
          </a:prstGeom>
          <a:solidFill>
            <a:srgbClr val="FBF8EE"/>
          </a:solidFill>
          <a:ln>
            <a:noFill/>
          </a:ln>
        </p:spPr>
      </p:sp>
      <p:pic>
        <p:nvPicPr>
          <p:cNvPr id="45" name="Photo 1"/>
          <p:cNvPicPr>
            <a:picLocks noChangeAspect="1"/>
          </p:cNvPicPr>
          <p:nvPr/>
        </p:nvPicPr>
        <p:blipFill>
          <a:blip r:embed="rIdImage1"/>
          <a:srcRect l="0" t="7633" r="0" b="9329"/>
          <a:stretch>
            <a:fillRect/>
          </a:stretch>
        </p:blipFill>
        <p:spPr>
          <a:xfrm>
            <a:off x="4074795" y="7384923"/>
            <a:ext cx="1218438" cy="1789938"/>
          </a:xfrm>
          <a:prstGeom prst="rect">
            <a:avLst/>
          </a:prstGeom>
        </p:spPr>
      </p:pic>
      <p:sp>
        <p:nvSpPr>
          <p:cNvPr id="46" name="Launch day!!!"/>
          <p:cNvSpPr txBox="1"/>
          <p:nvPr/>
        </p:nvSpPr>
        <p:spPr>
          <a:xfrm>
            <a:off x="5373472" y="7384923"/>
            <a:ext cx="1405661" cy="149882"/>
          </a:xfrm>
          <a:prstGeom prst="rect">
            <a:avLst/>
          </a:prstGeom>
          <a:noFill/>
          <a:ln>
            <a:noFill/>
          </a:ln>
        </p:spPr>
        <p:txBody>
          <a:bodyPr wrap="none" lIns="0" tIns="0" rIns="0" bIns="0" anchor="t" anchorCtr="0">
            <a:noAutofit/>
          </a:bodyPr>
          <a:lstStyle/>
          <a:p>
            <a:pPr marL="0" marR="0" indent="0" algn="ctr">
              <a:lnSpc>
                <a:spcPts val="914"/>
              </a:lnSpc>
              <a:spcBef>
                <a:spcPts val="0"/>
              </a:spcBef>
              <a:spcAft>
                <a:spcPts val="0"/>
              </a:spcAft>
              <a:buNone/>
            </a:pPr>
            <a:r>
              <a:rPr lang="en-US" sz="761" b="0" i="0">
                <a:solidFill>
                  <a:srgbClr val="29291F"/>
                </a:solidFill>
                <a:latin typeface="Cormorant Garamond"/>
                <a:ea typeface="Cormorant Garamond"/>
                <a:cs typeface="Cormorant Garamond"/>
              </a:rPr>
              <a:t xml:space="preserve">Launch day!!!</a:t>
            </a:r>
            <a:endParaRPr lang="en-US" sz="761" b="0" i="0">
              <a:solidFill>
                <a:srgbClr val="29291F"/>
              </a:solidFill>
              <a:latin typeface="Cormorant Garamond"/>
              <a:ea typeface="Cormorant Garamond"/>
              <a:cs typeface="Cormorant Garamond"/>
            </a:endParaRPr>
          </a:p>
        </p:txBody>
      </p:sp>
      <p:pic>
        <p:nvPicPr>
          <p:cNvPr id="47" name="qr"/>
          <p:cNvPicPr>
            <a:picLocks noChangeAspect="1"/>
          </p:cNvPicPr>
          <p:nvPr/>
        </p:nvPicPr>
        <p:blipFill>
          <a:blip r:embed="rIdImage2"/>
          <a:stretch>
            <a:fillRect/>
          </a:stretch>
        </p:blipFill>
        <p:spPr>
          <a:xfrm>
            <a:off x="5551665" y="7930134"/>
            <a:ext cx="1049274" cy="1049274"/>
          </a:xfrm>
          <a:prstGeom prst="rect">
            <a:avLst/>
          </a:prstGeom>
        </p:spPr>
      </p:pic>
      <p:sp>
        <p:nvSpPr>
          <p:cNvPr id="48" name="Scan to listen"/>
          <p:cNvSpPr txBox="1"/>
          <p:nvPr/>
        </p:nvSpPr>
        <p:spPr>
          <a:xfrm>
            <a:off x="5373472" y="9071991"/>
            <a:ext cx="1405661" cy="127559"/>
          </a:xfrm>
          <a:prstGeom prst="rect">
            <a:avLst/>
          </a:prstGeom>
          <a:noFill/>
          <a:ln>
            <a:noFill/>
          </a:ln>
        </p:spPr>
        <p:txBody>
          <a:bodyPr wrap="none" lIns="0" tIns="0" rIns="0" bIns="0" anchor="t" anchorCtr="0">
            <a:noAutofit/>
          </a:bodyPr>
          <a:lstStyle/>
          <a:p>
            <a:pPr marL="0" marR="0" indent="0" algn="ctr">
              <a:lnSpc>
                <a:spcPts val="778"/>
              </a:lnSpc>
              <a:spcBef>
                <a:spcPts val="0"/>
              </a:spcBef>
              <a:spcAft>
                <a:spcPts val="0"/>
              </a:spcAft>
              <a:buNone/>
            </a:pPr>
            <a:r>
              <a:rPr lang="en-US" sz="648" b="0" i="0">
                <a:solidFill>
                  <a:srgbClr val="29291F"/>
                </a:solidFill>
                <a:latin typeface="Arial"/>
                <a:ea typeface="Arial"/>
                <a:cs typeface="Arial"/>
              </a:rPr>
              <a:t xml:space="preserve">Scan to listen</a:t>
            </a:r>
            <a:endParaRPr lang="en-US" sz="648" b="0" i="0">
              <a:solidFill>
                <a:srgbClr val="29291F"/>
              </a:solidFill>
              <a:latin typeface="Arial"/>
              <a:ea typeface="Arial"/>
              <a:cs typeface="Arial"/>
            </a:endParaRPr>
          </a:p>
        </p:txBody>
      </p:sp>
      <p:sp>
        <p:nvSpPr>
          <p:cNvPr id="49" name="Cut guide"/>
          <p:cNvSpPr/>
          <p:nvPr/>
        </p:nvSpPr>
        <p:spPr>
          <a:xfrm>
            <a:off x="3941064" y="7251192"/>
            <a:ext cx="2971800" cy="2057400"/>
          </a:xfrm>
          <a:prstGeom prst="rect">
            <a:avLst/>
          </a:prstGeom>
          <a:noFill/>
          <a:ln w="3048">
            <a:solidFill>
              <a:srgbClr val="777777"/>
            </a:solidFill>
            <a:prstDash val="dash"/>
          </a:ln>
        </p:spPr>
      </p:sp>
    </p:spTree>
  </p:cSld>
  <p:clrMapOvr>
    <a:masterClrMapping/>
  </p:clrMapOvr>
</p:sld>
</file>

<file path=ppt/theme/theme1.xml><?xml version="1.0" encoding="utf-8"?>
<a:theme xmlns:a="http://schemas.openxmlformats.org/drawingml/2006/main" name="Print">
  <a:themeElements>
    <a:clrScheme name="Print">
      <a:dk1>
        <a:srgbClr val="000000"/>
      </a:dk1>
      <a:lt1>
        <a:srgbClr val="FFFFFF"/>
      </a:lt1>
      <a:dk2>
        <a:srgbClr val="222222"/>
      </a:dk2>
      <a:lt2>
        <a:srgbClr val="F5F5F5"/>
      </a:lt2>
      <a:accent1>
        <a:srgbClr val="555555"/>
      </a:accent1>
      <a:accent2>
        <a:srgbClr val="666666"/>
      </a:accent2>
      <a:accent3>
        <a:srgbClr val="777777"/>
      </a:accent3>
      <a:accent4>
        <a:srgbClr val="888888"/>
      </a:accent4>
      <a:accent5>
        <a:srgbClr val="999999"/>
      </a:accent5>
      <a:accent6>
        <a:srgbClr val="AAAAAA"/>
      </a:accent6>
      <a:hlink>
        <a:srgbClr val="0000FF"/>
      </a:hlink>
      <a:folHlink>
        <a:srgbClr val="800080"/>
      </a:folHlink>
    </a:clrScheme>
    <a:fontScheme name="Print">
      <a:majorFont>
        <a:latin typeface="Arial"/>
        <a:ea typeface=""/>
        <a:cs typeface=""/>
      </a:majorFont>
      <a:minorFont>
        <a:latin typeface="Arial"/>
        <a:ea typeface=""/>
        <a:cs typeface=""/>
      </a:minorFont>
    </a:fontScheme>
    <a:fmtScheme name="Print">
      <a:fillStyleLst>
        <a:solidFill>
          <a:schemeClr val="phClr"/>
        </a:solidFill>
        <a:solidFill>
          <a:schemeClr val="phClr"/>
        </a:solidFill>
        <a:solidFill>
          <a:schemeClr val="phClr"/>
        </a:solidFill>
      </a:fillStyleLst>
      <a:lnStyleLst>
        <a:ln w="9525" cap="flat" cmpd="sng" algn="ctr">
          <a:solidFill>
            <a:schemeClr val="phClr"/>
          </a:solidFill>
          <a:prstDash val="solid"/>
          <a:miter lim="800000"/>
        </a:ln>
        <a:ln w="9525" cap="flat" cmpd="sng" algn="ctr">
          <a:solidFill>
            <a:schemeClr val="phClr"/>
          </a:solidFill>
          <a:prstDash val="solid"/>
          <a:miter lim="800000"/>
        </a:ln>
        <a:ln w="9525" cap="flat" cmpd="sng" algn="ctr">
          <a:solidFill>
            <a:schemeClr val="phClr"/>
          </a:solidFill>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Application>Print export</Application>
  <PresentationFormat>Custom</PresentationFormat>
  <Slides>1</Slides>
  <Notes>1</Notes>
  <HiddenSlides>0</HiddenSlides>
  <AppVersion>1.0</AppVersion>
</Properties>
</file>

<file path=docProps/core.xml><?xml version="1.0" encoding="utf-8"?>
<cp:coreProperties xmlns:cp="http://schemas.openxmlformats.org/package/2006/metadata/core-properties" xmlns:dc="http://purl.org/dc/elements/1.1/" xmlns:dcterms="http://purl.org/dc/terms/" xmlns:xsi="http://www.w3.org/2001/XMLSchema-instance">
  <dc:title>Editable print</dc:title>
  <dc:creator>Print export</dc:creator>
  <cp:lastModifiedBy>Print export</cp:lastModifiedBy>
  <dcterms:created xsi:type="dcterms:W3CDTF">2026-01-01T00:00:00Z</dcterms:created>
  <dcterms:modified xsi:type="dcterms:W3CDTF">2026-01-01T00:00:00Z</dcterms:modified>
</cp:coreProperties>
</file>