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slides/slide1.xml" ContentType="application/vnd.openxmlformats-officedocument.presentationml.slide+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notesSlides/notesSlide1.xml" ContentType="application/vnd.openxmlformats-officedocument.presentationml.notesSlide+xml"/>
  <Override PartName="/ppt/notesMasters/notesMaster1.xml" ContentType="application/vnd.openxmlformats-officedocument.presentationml.notesMaster+xml"/>
</Types>
</file>

<file path=_rels/.rels><?xml version="1.0" encoding="UTF-8" standalone="yes"?><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Master"/>
  </p:sldMasterIdLst>
  <p:notesMasterIdLst>
    <p:notesMasterId r:id="rIdNotesMaster"/>
  </p:notesMasterIdLst>
  <p:sldIdLst>
    <p:sldId id="256" r:id="rIdSlide"/>
  </p:sldIdLst>
  <p:sldSz cx="3657600" cy="5486400" type="custom"/>
  <p:notesSz cx="6858000" cy="9144000"/>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_rels/presentation.xml.rels><?xml version="1.0" encoding="UTF-8" standalone="yes"?><Relationships xmlns="http://schemas.openxmlformats.org/package/2006/relationships"><Relationship Id="rIdMaster" Type="http://schemas.openxmlformats.org/officeDocument/2006/relationships/slideMaster" Target="slideMasters/slideMaster1.xml"/><Relationship Id="rIdSlide" Type="http://schemas.openxmlformats.org/officeDocument/2006/relationships/slide" Target="slides/slide1.xml"/><Relationship Id="rIdNotesMaster" Type="http://schemas.openxmlformats.org/officeDocument/2006/relationships/notesMaster" Target="notesMasters/notesMaster1.xml"/><Relationship Id="rIdProperties" Type="http://schemas.openxmlformats.org/officeDocument/2006/relationships/presProps" Target="presProps.xml"/></Relationships>
</file>

<file path=ppt/notesMasters/_rels/notesMaster1.xml.rels><?xml version="1.0" encoding="UTF-8" standalone="yes"?><Relationships xmlns="http://schemas.openxmlformats.org/package/2006/relationships"><Relationship Id="rIdTheme"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accent1="accent1" accent2="accent2" accent3="accent3" accent4="accent4" accent5="accent5" accent6="accent6" bg1="lt1" bg2="lt2" folHlink="folHlink" hlink="hlink" tx1="dk1" tx2="dk2"/>
  <p:notesStyle/>
</p:notesMaster>
</file>

<file path=ppt/notesSlides/_rels/notesSlide1.xml.rels><?xml version="1.0" encoding="UTF-8" standalone="yes"?><Relationships xmlns="http://schemas.openxmlformats.org/package/2006/relationships"><Relationship Id="rIdSlide" Type="http://schemas.openxmlformats.org/officeDocument/2006/relationships/slide" Target="../slides/slide1.xml"/><Relationship Id="rIdMaster"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diting notes"/>
          <p:cNvSpPr/>
          <p:nvPr>
            <p:ph type="body" idx="1"/>
          </p:nvPr>
        </p:nvSpPr>
        <p:spPr/>
        <p:txBody>
          <a:bodyPr/>
          <a:lstStyle/>
          <a:p>
            <a:r>
              <a:rPr lang="en-US"/>
              <a:t>Original page size: 4 × 6 inches. After import, check the page dimensions, fonts, line breaks and photo crops before printing. Text boxes and individual graphics can be moved or edited. Fonts are named, not embedded. Keep QR graphics square and scan the final exported file. Editing this file does not update its source.</a:t>
            </a:r>
          </a:p>
        </p:txBody>
      </p:sp>
    </p:spTree>
  </p:cSld>
  <p:clrMapOvr>
    <a:masterClrMapping/>
  </p:clrMapOvr>
</p:notes>
</file>

<file path=ppt/slideLayouts/_rels/slideLayout1.xml.rels><?xml version="1.0" encoding="UTF-8" standalone="yes"?><Relationships xmlns="http://schemas.openxmlformats.org/package/2006/relationships"><Relationship Id="rIdMaster"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Relationships xmlns="http://schemas.openxmlformats.org/package/2006/relationships"><Relationship Id="rIdLayout" Type="http://schemas.openxmlformats.org/officeDocument/2006/relationships/slideLayout" Target="../slideLayouts/slideLayout1.xml"/><Relationship Id="rIdTheme"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accent1="accent1" accent2="accent2" accent3="accent3" accent4="accent4" accent5="accent5" accent6="accent6" bg1="lt1" bg2="lt2" folHlink="folHlink" hlink="hlink" tx1="dk1" tx2="dk2"/>
  <p:sldLayoutIdLst>
    <p:sldLayoutId id="2147483649" r:id="rIdLayout"/>
  </p:sldLayoutIdLst>
  <p:txStyles>
    <p:titleStyle/>
    <p:bodyStyle/>
    <p:otherStyle/>
  </p:txStyles>
</p:sldMaster>
</file>

<file path=ppt/slides/_rels/slide1.xml.rels><?xml version="1.0" encoding="UTF-8" standalone="yes"?><Relationships xmlns="http://schemas.openxmlformats.org/package/2006/relationships"><Relationship Id="rIdLayout" Type="http://schemas.openxmlformats.org/officeDocument/2006/relationships/slideLayout" Target="../slideLayouts/slideLayout1.xml"/><Relationship Id="rIdNotes" Type="http://schemas.openxmlformats.org/officeDocument/2006/relationships/notesSlide" Target="../notesSlides/notesSlide1.xml"/><Relationship Id="rIdImage1" Type="http://schemas.openxmlformats.org/officeDocument/2006/relationships/image" Target="../media/image1.png"/><Relationship Id="rIdImage2" Type="http://schemas.openxmlformats.org/officeDocument/2006/relationships/image" Target="../media/image2.png"/><Relationship Id="rIdImage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BF8EE"/>
        </a:solidFill>
        <a:effectLst/>
      </p:bgPr>
    </p:bg>
    <p:spTree>
      <p:nvGrpSpPr>
        <p:cNvPr id="1" name=""/>
        <p:cNvGrpSpPr/>
        <p:nvPr/>
      </p:nvGrpSpPr>
      <p:grpSpPr>
        <a:xfrm>
          <a:off x="0" y="0"/>
          <a:ext cx="0" cy="0"/>
          <a:chOff x="0" y="0"/>
          <a:chExt cx="0" cy="0"/>
        </a:xfrm>
      </p:grpSpPr>
      <p:sp>
        <p:nvSpPr>
          <p:cNvPr id="2" name="Divider"/>
          <p:cNvSpPr/>
          <p:nvPr/>
        </p:nvSpPr>
        <p:spPr>
          <a:xfrm>
            <a:off x="256032" y="192024"/>
            <a:ext cx="3145536" cy="0"/>
          </a:xfrm>
          <a:prstGeom prst="line">
            <a:avLst/>
          </a:prstGeom>
          <a:noFill/>
          <a:ln w="7315">
            <a:solidFill>
              <a:srgbClr val="9B8054"/>
            </a:solidFill>
            <a:prstDash val="solid"/>
          </a:ln>
        </p:spPr>
      </p:sp>
      <p:sp>
        <p:nvSpPr>
          <p:cNvPr id="3" name="title"/>
          <p:cNvSpPr txBox="1"/>
          <p:nvPr/>
        </p:nvSpPr>
        <p:spPr>
          <a:xfrm>
            <a:off x="256032" y="329184"/>
            <a:ext cx="3145536" cy="368503"/>
          </a:xfrm>
          <a:prstGeom prst="rect">
            <a:avLst/>
          </a:prstGeom>
          <a:noFill/>
          <a:ln>
            <a:noFill/>
          </a:ln>
        </p:spPr>
        <p:txBody>
          <a:bodyPr wrap="none" lIns="0" tIns="0" rIns="0" bIns="0" anchor="t" anchorCtr="0">
            <a:noAutofit/>
          </a:bodyPr>
          <a:lstStyle/>
          <a:p>
            <a:pPr marL="0" marR="0" indent="0" algn="ctr">
              <a:lnSpc>
                <a:spcPts val="2246"/>
              </a:lnSpc>
              <a:spcBef>
                <a:spcPts val="0"/>
              </a:spcBef>
              <a:spcAft>
                <a:spcPts val="0"/>
              </a:spcAft>
              <a:buNone/>
            </a:pPr>
            <a:r>
              <a:rPr lang="en-US" sz="1872" b="1" i="0">
                <a:solidFill>
                  <a:srgbClr val="29291F"/>
                </a:solidFill>
                <a:latin typeface="Fraunces"/>
                <a:ea typeface="Fraunces"/>
                <a:cs typeface="Fraunces"/>
              </a:rPr>
              <a:t xml:space="preserve">Launch day!!!</a:t>
            </a:r>
            <a:endParaRPr lang="en-US" sz="1872" b="1" i="0">
              <a:solidFill>
                <a:srgbClr val="29291F"/>
              </a:solidFill>
              <a:latin typeface="Fraunces"/>
              <a:ea typeface="Fraunces"/>
              <a:cs typeface="Fraunces"/>
            </a:endParaRPr>
          </a:p>
        </p:txBody>
      </p:sp>
      <p:pic>
        <p:nvPicPr>
          <p:cNvPr id="4" name="Photo 1"/>
          <p:cNvPicPr>
            <a:picLocks noChangeAspect="1"/>
          </p:cNvPicPr>
          <p:nvPr/>
        </p:nvPicPr>
        <p:blipFill>
          <a:blip r:embed="rIdImage1"/>
          <a:srcRect l="0" t="12650" r="0" b="15406"/>
          <a:stretch>
            <a:fillRect/>
          </a:stretch>
        </p:blipFill>
        <p:spPr>
          <a:xfrm>
            <a:off x="256032" y="1097280"/>
            <a:ext cx="1508760" cy="1920240"/>
          </a:xfrm>
          <a:prstGeom prst="rect">
            <a:avLst/>
          </a:prstGeom>
        </p:spPr>
      </p:pic>
      <p:sp>
        <p:nvSpPr>
          <p:cNvPr id="5" name="photos"/>
          <p:cNvSpPr txBox="1"/>
          <p:nvPr/>
        </p:nvSpPr>
        <p:spPr>
          <a:xfrm>
            <a:off x="256032" y="3029712"/>
            <a:ext cx="1508760" cy="261518"/>
          </a:xfrm>
          <a:prstGeom prst="rect">
            <a:avLst/>
          </a:prstGeom>
          <a:noFill/>
          <a:ln>
            <a:noFill/>
          </a:ln>
        </p:spPr>
        <p:txBody>
          <a:bodyPr wrap="none" lIns="0" tIns="0" rIns="0" bIns="0" anchor="t" anchorCtr="0">
            <a:noAutofit/>
          </a:bodyPr>
          <a:lstStyle/>
          <a:p>
            <a:pPr marL="0" marR="0" indent="0" algn="ctr">
              <a:lnSpc>
                <a:spcPts val="899"/>
              </a:lnSpc>
              <a:spcBef>
                <a:spcPts val="0"/>
              </a:spcBef>
              <a:spcAft>
                <a:spcPts val="0"/>
              </a:spcAft>
              <a:buNone/>
            </a:pPr>
            <a:r>
              <a:rPr lang="en-US" sz="749" b="0" i="0">
                <a:solidFill>
                  <a:srgbClr val="29291F"/>
                </a:solidFill>
                <a:latin typeface="Cormorant Garamond"/>
                <a:ea typeface="Cormorant Garamond"/>
                <a:cs typeface="Cormorant Garamond"/>
              </a:rPr>
              <a:t xml:space="preserve">Vacation, but still</a:t>
            </a:r>
            <a:endParaRPr lang="en-US" sz="749" b="0" i="0">
              <a:solidFill>
                <a:srgbClr val="29291F"/>
              </a:solidFill>
              <a:latin typeface="Cormorant Garamond"/>
              <a:ea typeface="Cormorant Garamond"/>
              <a:cs typeface="Cormorant Garamond"/>
            </a:endParaRPr>
          </a:p>
          <a:p>
            <a:pPr marL="0" marR="0" indent="0" algn="ctr">
              <a:lnSpc>
                <a:spcPts val="899"/>
              </a:lnSpc>
              <a:spcBef>
                <a:spcPts val="0"/>
              </a:spcBef>
              <a:spcAft>
                <a:spcPts val="0"/>
              </a:spcAft>
              <a:buNone/>
            </a:pPr>
            <a:r>
              <a:rPr lang="en-US" sz="749" b="0" i="0">
                <a:solidFill>
                  <a:srgbClr val="29291F"/>
                </a:solidFill>
                <a:latin typeface="Cormorant Garamond"/>
                <a:ea typeface="Cormorant Garamond"/>
                <a:cs typeface="Cormorant Garamond"/>
              </a:rPr>
              <a:t xml:space="preserve">grinding</a:t>
            </a:r>
            <a:endParaRPr lang="en-US" sz="749" b="0" i="0">
              <a:solidFill>
                <a:srgbClr val="29291F"/>
              </a:solidFill>
              <a:latin typeface="Cormorant Garamond"/>
              <a:ea typeface="Cormorant Garamond"/>
              <a:cs typeface="Cormorant Garamond"/>
            </a:endParaRPr>
          </a:p>
        </p:txBody>
      </p:sp>
      <p:pic>
        <p:nvPicPr>
          <p:cNvPr id="6" name="Photo 2"/>
          <p:cNvPicPr>
            <a:picLocks noChangeAspect="1"/>
          </p:cNvPicPr>
          <p:nvPr/>
        </p:nvPicPr>
        <p:blipFill>
          <a:blip r:embed="rIdImage2"/>
          <a:srcRect l="0" t="2343" r="0" b="2249"/>
          <a:stretch>
            <a:fillRect/>
          </a:stretch>
        </p:blipFill>
        <p:spPr>
          <a:xfrm>
            <a:off x="1892808" y="1097280"/>
            <a:ext cx="1508760" cy="1920240"/>
          </a:xfrm>
          <a:prstGeom prst="rect">
            <a:avLst/>
          </a:prstGeom>
        </p:spPr>
      </p:pic>
      <p:sp>
        <p:nvSpPr>
          <p:cNvPr id="7" name="photos"/>
          <p:cNvSpPr txBox="1"/>
          <p:nvPr/>
        </p:nvSpPr>
        <p:spPr>
          <a:xfrm>
            <a:off x="1892808" y="3029712"/>
            <a:ext cx="1508760" cy="261518"/>
          </a:xfrm>
          <a:prstGeom prst="rect">
            <a:avLst/>
          </a:prstGeom>
          <a:noFill/>
          <a:ln>
            <a:noFill/>
          </a:ln>
        </p:spPr>
        <p:txBody>
          <a:bodyPr wrap="none" lIns="0" tIns="0" rIns="0" bIns="0" anchor="t" anchorCtr="0">
            <a:noAutofit/>
          </a:bodyPr>
          <a:lstStyle/>
          <a:p>
            <a:pPr marL="0" marR="0" indent="0" algn="ctr">
              <a:lnSpc>
                <a:spcPts val="899"/>
              </a:lnSpc>
              <a:spcBef>
                <a:spcPts val="0"/>
              </a:spcBef>
              <a:spcAft>
                <a:spcPts val="0"/>
              </a:spcAft>
              <a:buNone/>
            </a:pPr>
            <a:r>
              <a:rPr lang="en-US" sz="749" b="0" i="0">
                <a:solidFill>
                  <a:srgbClr val="29291F"/>
                </a:solidFill>
                <a:latin typeface="Cormorant Garamond"/>
                <a:ea typeface="Cormorant Garamond"/>
                <a:cs typeface="Cormorant Garamond"/>
              </a:rPr>
              <a:t xml:space="preserve">A reminder to myself to</a:t>
            </a:r>
            <a:endParaRPr lang="en-US" sz="749" b="0" i="0">
              <a:solidFill>
                <a:srgbClr val="29291F"/>
              </a:solidFill>
              <a:latin typeface="Cormorant Garamond"/>
              <a:ea typeface="Cormorant Garamond"/>
              <a:cs typeface="Cormorant Garamond"/>
            </a:endParaRPr>
          </a:p>
          <a:p>
            <a:pPr marL="0" marR="0" indent="0" algn="ctr">
              <a:lnSpc>
                <a:spcPts val="899"/>
              </a:lnSpc>
              <a:spcBef>
                <a:spcPts val="0"/>
              </a:spcBef>
              <a:spcAft>
                <a:spcPts val="0"/>
              </a:spcAft>
              <a:buNone/>
            </a:pPr>
            <a:r>
              <a:rPr lang="en-US" sz="749" b="0" i="0">
                <a:solidFill>
                  <a:srgbClr val="29291F"/>
                </a:solidFill>
                <a:latin typeface="Cormorant Garamond"/>
                <a:ea typeface="Cormorant Garamond"/>
                <a:cs typeface="Cormorant Garamond"/>
              </a:rPr>
              <a:t xml:space="preserve">always have fun.</a:t>
            </a:r>
            <a:endParaRPr lang="en-US" sz="749" b="0" i="0">
              <a:solidFill>
                <a:srgbClr val="29291F"/>
              </a:solidFill>
              <a:latin typeface="Cormorant Garamond"/>
              <a:ea typeface="Cormorant Garamond"/>
              <a:cs typeface="Cormorant Garamond"/>
            </a:endParaRPr>
          </a:p>
        </p:txBody>
      </p:sp>
      <p:sp>
        <p:nvSpPr>
          <p:cNvPr id="8" name="message"/>
          <p:cNvSpPr txBox="1"/>
          <p:nvPr/>
        </p:nvSpPr>
        <p:spPr>
          <a:xfrm>
            <a:off x="256032" y="3419856"/>
            <a:ext cx="3145536" cy="402336"/>
          </a:xfrm>
          <a:prstGeom prst="rect">
            <a:avLst/>
          </a:prstGeom>
          <a:noFill/>
          <a:ln>
            <a:noFill/>
          </a:ln>
        </p:spPr>
        <p:txBody>
          <a:bodyPr wrap="none" lIns="0" tIns="0" rIns="0" bIns="0" anchor="t" anchorCtr="0">
            <a:noAutofit/>
          </a:bodyPr>
          <a:lstStyle/>
          <a:p>
            <a:pPr marL="0" marR="0" indent="0" algn="ctr">
              <a:lnSpc>
                <a:spcPts val="1382"/>
              </a:lnSpc>
              <a:spcBef>
                <a:spcPts val="0"/>
              </a:spcBef>
              <a:spcAft>
                <a:spcPts val="0"/>
              </a:spcAft>
              <a:buNone/>
            </a:pPr>
            <a:r>
              <a:rPr lang="en-US" sz="1152" b="0" i="1">
                <a:solidFill>
                  <a:srgbClr val="29291F"/>
                </a:solidFill>
                <a:latin typeface="Fraunces"/>
                <a:ea typeface="Fraunces"/>
                <a:cs typeface="Fraunces"/>
              </a:rPr>
              <a:t xml:space="preserve">Life is about the little things and</a:t>
            </a:r>
            <a:endParaRPr lang="en-US" sz="1152" b="0" i="1">
              <a:solidFill>
                <a:srgbClr val="29291F"/>
              </a:solidFill>
              <a:latin typeface="Fraunces"/>
              <a:ea typeface="Fraunces"/>
              <a:cs typeface="Fraunces"/>
            </a:endParaRPr>
          </a:p>
          <a:p>
            <a:pPr marL="0" marR="0" indent="0" algn="ctr">
              <a:lnSpc>
                <a:spcPts val="1382"/>
              </a:lnSpc>
              <a:spcBef>
                <a:spcPts val="0"/>
              </a:spcBef>
              <a:spcAft>
                <a:spcPts val="0"/>
              </a:spcAft>
              <a:buNone/>
            </a:pPr>
            <a:r>
              <a:rPr lang="en-US" sz="1152" b="0" i="1">
                <a:solidFill>
                  <a:srgbClr val="29291F"/>
                </a:solidFill>
                <a:latin typeface="Fraunces"/>
                <a:ea typeface="Fraunces"/>
                <a:cs typeface="Fraunces"/>
              </a:rPr>
              <a:t xml:space="preserve">the little moments</a:t>
            </a:r>
            <a:endParaRPr lang="en-US" sz="1152" b="0" i="1">
              <a:solidFill>
                <a:srgbClr val="29291F"/>
              </a:solidFill>
              <a:latin typeface="Fraunces"/>
              <a:ea typeface="Fraunces"/>
              <a:cs typeface="Fraunces"/>
            </a:endParaRPr>
          </a:p>
        </p:txBody>
      </p:sp>
      <p:sp>
        <p:nvSpPr>
          <p:cNvPr id="9" name="Divider"/>
          <p:cNvSpPr/>
          <p:nvPr/>
        </p:nvSpPr>
        <p:spPr>
          <a:xfrm>
            <a:off x="256032" y="4308653"/>
            <a:ext cx="3145536" cy="0"/>
          </a:xfrm>
          <a:prstGeom prst="line">
            <a:avLst/>
          </a:prstGeom>
          <a:noFill/>
          <a:ln w="3658">
            <a:solidFill>
              <a:srgbClr val="9B8054">
                <a:alpha val="50000"/>
              </a:srgbClr>
            </a:solidFill>
            <a:prstDash val="solid"/>
          </a:ln>
        </p:spPr>
      </p:sp>
      <p:sp>
        <p:nvSpPr>
          <p:cNvPr id="10" name="closing"/>
          <p:cNvSpPr txBox="1"/>
          <p:nvPr/>
        </p:nvSpPr>
        <p:spPr>
          <a:xfrm>
            <a:off x="256032" y="4407408"/>
            <a:ext cx="2194560" cy="204094"/>
          </a:xfrm>
          <a:prstGeom prst="rect">
            <a:avLst/>
          </a:prstGeom>
          <a:noFill/>
          <a:ln>
            <a:noFill/>
          </a:ln>
        </p:spPr>
        <p:txBody>
          <a:bodyPr wrap="none" lIns="0" tIns="0" rIns="0" bIns="0" anchor="t" anchorCtr="0">
            <a:noAutofit/>
          </a:bodyPr>
          <a:lstStyle/>
          <a:p>
            <a:pPr marL="0" marR="0" indent="0" algn="ctr">
              <a:lnSpc>
                <a:spcPts val="1244"/>
              </a:lnSpc>
              <a:spcBef>
                <a:spcPts val="0"/>
              </a:spcBef>
              <a:spcAft>
                <a:spcPts val="0"/>
              </a:spcAft>
              <a:buNone/>
            </a:pPr>
            <a:r>
              <a:rPr lang="en-US" sz="1037" b="0" i="0">
                <a:solidFill>
                  <a:srgbClr val="29291F"/>
                </a:solidFill>
                <a:latin typeface="Cormorant Garamond"/>
                <a:ea typeface="Cormorant Garamond"/>
                <a:cs typeface="Cormorant Garamond"/>
              </a:rPr>
              <a:t xml:space="preserve">September 27, 2026</a:t>
            </a:r>
            <a:endParaRPr lang="en-US" sz="1037" b="0" i="0">
              <a:solidFill>
                <a:srgbClr val="29291F"/>
              </a:solidFill>
              <a:latin typeface="Cormorant Garamond"/>
              <a:ea typeface="Cormorant Garamond"/>
              <a:cs typeface="Cormorant Garamond"/>
            </a:endParaRPr>
          </a:p>
        </p:txBody>
      </p:sp>
      <p:sp>
        <p:nvSpPr>
          <p:cNvPr id="11" name="Scan to listen"/>
          <p:cNvSpPr txBox="1"/>
          <p:nvPr/>
        </p:nvSpPr>
        <p:spPr>
          <a:xfrm>
            <a:off x="256032" y="4893869"/>
            <a:ext cx="2194560" cy="164409"/>
          </a:xfrm>
          <a:prstGeom prst="rect">
            <a:avLst/>
          </a:prstGeom>
          <a:noFill/>
          <a:ln>
            <a:noFill/>
          </a:ln>
        </p:spPr>
        <p:txBody>
          <a:bodyPr wrap="none" lIns="0" tIns="0" rIns="0" bIns="0" anchor="t" anchorCtr="0">
            <a:noAutofit/>
          </a:bodyPr>
          <a:lstStyle/>
          <a:p>
            <a:pPr marL="0" marR="0" indent="0" algn="ctr">
              <a:lnSpc>
                <a:spcPts val="1002"/>
              </a:lnSpc>
              <a:spcBef>
                <a:spcPts val="0"/>
              </a:spcBef>
              <a:spcAft>
                <a:spcPts val="0"/>
              </a:spcAft>
              <a:buNone/>
            </a:pPr>
            <a:r>
              <a:rPr lang="en-US" sz="835" b="0" i="0">
                <a:solidFill>
                  <a:srgbClr val="29291F"/>
                </a:solidFill>
                <a:latin typeface="Arial"/>
                <a:ea typeface="Arial"/>
                <a:cs typeface="Arial"/>
              </a:rPr>
              <a:t xml:space="preserve">Scan to listen</a:t>
            </a:r>
            <a:endParaRPr lang="en-US" sz="835" b="0" i="0">
              <a:solidFill>
                <a:srgbClr val="29291F"/>
              </a:solidFill>
              <a:latin typeface="Arial"/>
              <a:ea typeface="Arial"/>
              <a:cs typeface="Arial"/>
            </a:endParaRPr>
          </a:p>
        </p:txBody>
      </p:sp>
      <p:pic>
        <p:nvPicPr>
          <p:cNvPr id="12" name="qr"/>
          <p:cNvPicPr>
            <a:picLocks noChangeAspect="1"/>
          </p:cNvPicPr>
          <p:nvPr/>
        </p:nvPicPr>
        <p:blipFill>
          <a:blip r:embed="rIdImage3"/>
          <a:stretch>
            <a:fillRect/>
          </a:stretch>
        </p:blipFill>
        <p:spPr>
          <a:xfrm>
            <a:off x="2578608" y="4407408"/>
            <a:ext cx="822960" cy="822960"/>
          </a:xfrm>
          <a:prstGeom prst="rect">
            <a:avLst/>
          </a:prstGeom>
        </p:spPr>
      </p:pic>
    </p:spTree>
  </p:cSld>
  <p:clrMapOvr>
    <a:masterClrMapping/>
  </p:clrMapOvr>
</p:sld>
</file>

<file path=ppt/theme/theme1.xml><?xml version="1.0" encoding="utf-8"?>
<a:theme xmlns:a="http://schemas.openxmlformats.org/drawingml/2006/main" name="Print">
  <a:themeElements>
    <a:clrScheme name="Print">
      <a:dk1>
        <a:srgbClr val="000000"/>
      </a:dk1>
      <a:lt1>
        <a:srgbClr val="FFFFFF"/>
      </a:lt1>
      <a:dk2>
        <a:srgbClr val="222222"/>
      </a:dk2>
      <a:lt2>
        <a:srgbClr val="F5F5F5"/>
      </a:lt2>
      <a:accent1>
        <a:srgbClr val="555555"/>
      </a:accent1>
      <a:accent2>
        <a:srgbClr val="666666"/>
      </a:accent2>
      <a:accent3>
        <a:srgbClr val="777777"/>
      </a:accent3>
      <a:accent4>
        <a:srgbClr val="888888"/>
      </a:accent4>
      <a:accent5>
        <a:srgbClr val="999999"/>
      </a:accent5>
      <a:accent6>
        <a:srgbClr val="AAAAAA"/>
      </a:accent6>
      <a:hlink>
        <a:srgbClr val="0000FF"/>
      </a:hlink>
      <a:folHlink>
        <a:srgbClr val="800080"/>
      </a:folHlink>
    </a:clrScheme>
    <a:fontScheme name="Print">
      <a:majorFont>
        <a:latin typeface="Arial"/>
        <a:ea typeface=""/>
        <a:cs typeface=""/>
      </a:majorFont>
      <a:minorFont>
        <a:latin typeface="Arial"/>
        <a:ea typeface=""/>
        <a:cs typeface=""/>
      </a:minorFont>
    </a:fontScheme>
    <a:fmtScheme name="Print">
      <a:fillStyleLst>
        <a:solidFill>
          <a:schemeClr val="phClr"/>
        </a:solidFill>
        <a:solidFill>
          <a:schemeClr val="phClr"/>
        </a:solidFill>
        <a:solidFill>
          <a:schemeClr val="phClr"/>
        </a:solidFill>
      </a:fillStyleLst>
      <a:lnStyleLst>
        <a:ln w="9525" cap="flat" cmpd="sng" algn="ctr">
          <a:solidFill>
            <a:schemeClr val="phClr"/>
          </a:solidFill>
          <a:prstDash val="solid"/>
          <a:miter lim="800000"/>
        </a:ln>
        <a:ln w="9525" cap="flat" cmpd="sng" algn="ctr">
          <a:solidFill>
            <a:schemeClr val="phClr"/>
          </a:solidFill>
          <a:prstDash val="solid"/>
          <a:miter lim="800000"/>
        </a:ln>
        <a:ln w="9525" cap="flat" cmpd="sng" algn="ctr">
          <a:solidFill>
            <a:schemeClr val="phClr"/>
          </a:solidFill>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Application>Print export</Application>
  <PresentationFormat>Custom</PresentationFormat>
  <Slides>1</Slides>
  <Notes>1</Notes>
  <HiddenSlides>0</HiddenSlides>
  <AppVersion>1.0</AppVersion>
</Properties>
</file>

<file path=docProps/core.xml><?xml version="1.0" encoding="utf-8"?>
<cp:coreProperties xmlns:cp="http://schemas.openxmlformats.org/package/2006/metadata/core-properties" xmlns:dc="http://purl.org/dc/elements/1.1/" xmlns:dcterms="http://purl.org/dc/terms/" xmlns:xsi="http://www.w3.org/2001/XMLSchema-instance">
  <dc:title>Editable print</dc:title>
  <dc:creator>Print export</dc:creator>
  <cp:lastModifiedBy>Print export</cp:lastModifiedBy>
  <dcterms:created xsi:type="dcterms:W3CDTF">2026-01-01T00:00:00Z</dcterms:created>
  <dcterms:modified xsi:type="dcterms:W3CDTF">2026-01-01T00:00:00Z</dcterms:modified>
</cp:coreProperties>
</file>